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4"/>
    <p:sldMasterId id="214748368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Proxima Nova Extrabold"/>
      <p:bold r:id="rId17"/>
    </p:embeddedFont>
    <p:embeddedFont>
      <p:font typeface="Proxima Nova Semibold"/>
      <p:regular r:id="rId18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A4A3A4"/>
          </p15:clr>
        </p15:guide>
        <p15:guide id="2" orient="horz" pos="17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17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ProximaNovaExtrabold-bold.fntdata"/><Relationship Id="rId16" Type="http://schemas.openxmlformats.org/officeDocument/2006/relationships/font" Target="fonts/ProximaNova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ProximaNovaSemibo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Semibo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9b079ae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9b079ae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9b079aeb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9b079aeb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9192244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9192244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91922448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9192244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91922448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191922448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9b079aeb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9b079aeb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7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2" name="Google Shape;1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5" name="Google Shape;13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6" name="Google Shape;14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0" name="Google Shape;15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6" name="Google Shape;15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7" name="Google Shape;15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2" name="Google Shape;16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9" name="Google Shape;16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0" name="Google Shape;17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CUSTOM_4_2"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24" Type="http://schemas.openxmlformats.org/officeDocument/2006/relationships/theme" Target="../theme/theme2.xml"/><Relationship Id="rId12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Char char="●"/>
              <a:defRPr sz="18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9"/>
          <p:cNvSpPr txBox="1"/>
          <p:nvPr>
            <p:ph type="ctrTitle"/>
          </p:nvPr>
        </p:nvSpPr>
        <p:spPr>
          <a:xfrm>
            <a:off x="761702" y="186217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Resilient Families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Critical thinking skills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Use your critical thinking skills to decide what to do if these things happen…</a:t>
            </a:r>
            <a:endParaRPr sz="365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650"/>
              <a:buFont typeface="Comic Sans MS"/>
              <a:buAutoNum type="arabicPeriod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Your teacher has set you some research homework.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What should you remember?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3" name="Google Shape;193;p41"/>
          <p:cNvSpPr txBox="1"/>
          <p:nvPr>
            <p:ph idx="1" type="body"/>
          </p:nvPr>
        </p:nvSpPr>
        <p:spPr>
          <a:xfrm>
            <a:off x="362650" y="2928175"/>
            <a:ext cx="7603800" cy="21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Everything online is true so you can use any website to find answers.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Some websites may have false or unreliable information, so you need to be careful.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50"/>
              <a:buFont typeface="Comic Sans MS"/>
              <a:buAutoNum type="arabicPeriod" startAt="2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Someone in a game chat starts to be really rude to you.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9" name="Google Shape;199;p42"/>
          <p:cNvSpPr txBox="1"/>
          <p:nvPr>
            <p:ph idx="1" type="body"/>
          </p:nvPr>
        </p:nvSpPr>
        <p:spPr>
          <a:xfrm>
            <a:off x="362650" y="22263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Argue back. It's your game after all!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Get help muting them so you don't have to hear them – and report them.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0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50"/>
              <a:buFont typeface="Comic Sans MS"/>
              <a:buAutoNum type="arabicPeriod" startAt="3"/>
            </a:pP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What should you do if you come across something upsetting online?</a:t>
            </a:r>
            <a:r>
              <a:rPr lang="en-GB" sz="365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5" name="Google Shape;205;p43"/>
          <p:cNvSpPr txBox="1"/>
          <p:nvPr>
            <p:ph idx="1" type="body"/>
          </p:nvPr>
        </p:nvSpPr>
        <p:spPr>
          <a:xfrm>
            <a:off x="362650" y="2226300"/>
            <a:ext cx="7603800" cy="28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a) Show the photo to a friend so they know about it too.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b) Tell a trusted grown-up so they can help you.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